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9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C37"/>
    <a:srgbClr val="410000"/>
    <a:srgbClr val="770A0E"/>
    <a:srgbClr val="F80017"/>
    <a:srgbClr val="BE5500"/>
    <a:srgbClr val="24262B"/>
    <a:srgbClr val="7F807F"/>
    <a:srgbClr val="FCFDFB"/>
    <a:srgbClr val="FFEE00"/>
    <a:srgbClr val="E8D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719"/>
  </p:normalViewPr>
  <p:slideViewPr>
    <p:cSldViewPr snapToGrid="0" snapToObjects="1">
      <p:cViewPr varScale="1">
        <p:scale>
          <a:sx n="115" d="100"/>
          <a:sy n="115" d="100"/>
        </p:scale>
        <p:origin x="23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36247E-D73A-A64E-A671-15FAC888E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5AD7084-4BAB-294B-8A60-8CFA58029B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1487D5-A20A-934E-AA9C-212844B17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63D4C7-FFF2-FA4E-827E-795161946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C2B9179-97F2-E14C-9315-E0F0142FF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524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D3E0F1-2F39-E944-AE35-39B119FA4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31107C1-AEB9-ED43-BFB4-007092E88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0D4561-738F-C644-ABF7-8FA4E8148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9AAAA0-1619-5B4F-9C98-EDE2DFB18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23F0FB-E946-3544-9987-160CC73E7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4636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0133F0D-A3F9-A144-9E1B-7D3DC522C9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01549BD-0830-E341-8F4D-6A827B6D50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0380355-5C91-6841-BDF7-E092A71B0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3F9D3F-A2C6-F742-88AA-4E0744CD1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9B7CD3-2ED0-5040-B43E-DC560573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9648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A7CF0E-FE8F-5248-9E49-A12E331A5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6F8282-2945-8A49-AF0A-3083C706F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30BD1B-45CB-DD4A-8E97-B8839E54E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17062E-42B3-BB48-9305-B75A96831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EA17A7-BEDB-5549-B429-AB1DA4D99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5436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17E308-957C-9347-BA7D-DBB37ED6A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2800CB-5FEF-8E45-97B5-0B5D33F31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9E4E33-D906-6C4C-B6F7-DB9CD30C3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FA97D11-F2DE-6240-BF97-1899889AD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ECFD0B-9EE0-E349-8A75-ED6A7A67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12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73EA17-D50C-7F4E-86EA-490D6723B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88A520-6EE1-4A4A-9DAF-CEB4CBE19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4AECABA-BDBC-D946-8F91-EB42CD02C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C6D46A2-A57F-8A46-87E8-B50BE6E90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9EC1444-6B94-0C41-BED0-6AD76AC08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BB4884-43B4-0E4D-BF56-E0B733EE7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2890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1B8648-472B-014C-9186-D46069D9E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26EFB2C-2719-9C4B-9F0C-BCFDD1D34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3FC2ED2-46FE-D64F-B81E-DC18FD3E7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55874AA-D718-CD41-A545-AE6126D32A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0A77DEC-AAFA-DB42-9E77-6A676304C5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52C82A4-03A0-3F42-9B45-3C25E06D1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A758E91-8FE9-2948-8571-CC7EDB028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84704A1C-F22F-7F4B-9E56-EAF58371A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067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749850-3041-5747-A6A2-8287E0E49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B7194F4-8F2C-2243-BEF7-FC9BC035C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F32C6C-4EF5-C747-9BCE-610171C41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A51B766-C34B-434B-8625-CE7796868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5353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C3193EC-35C1-2748-AE2F-811851595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D0280F0-4520-CE46-92DA-83B06A8B4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165D53C-8D0C-614C-9701-A819751E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0718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197984-126F-7542-98C8-50F6C03DF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466B24-7523-F246-9342-367E6EF89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286314C-EB83-124C-ACE3-3C301F8DB2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517B3BD-5E32-B847-BA37-886CEEF49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27C9A32-2EFE-6244-BEB0-3EA64DE86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EB3AFB-1CC4-9A4F-94DC-360C6F630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752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779028-F02C-1443-B4B5-610B8841C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18E99F5-E649-5B4B-ABAD-3F9B6A4536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E7F1696-3FB7-6143-BE1F-C4FDF66806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6140670-1C04-2C4F-B3DF-87B2F4DCA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B48D0AA-452A-D94A-98FB-2101936B9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07F303-7082-1B4A-9C29-73773B4DF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203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50A213C-72F7-A945-A5C1-DB4573E55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F2E8CC9-40D8-6244-AAEE-8C03E0A08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E4C83C-734D-A748-BD8C-826B358C2D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FB122-61D4-C74C-913F-44DDAC4E3D51}" type="datetimeFigureOut">
              <a:rPr lang="fr-FR" smtClean="0"/>
              <a:t>12/08/2021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C9B5BE-064D-9C4A-A475-5A6A85BAEB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1B431E-6531-6348-A816-5162190184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659A62-3A4D-FF47-907E-778EEC5EDEB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6143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75143" y="994144"/>
            <a:ext cx="9441712" cy="4869712"/>
          </a:xfrm>
          <a:prstGeom prst="rect">
            <a:avLst/>
          </a:prstGeom>
          <a:solidFill>
            <a:srgbClr val="FF63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4823004" y="2705724"/>
            <a:ext cx="59795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4400" b="1" dirty="0">
                <a:latin typeface="Avenir Book" panose="02000503020000020003" pitchFamily="2" charset="0"/>
                <a:cs typeface="Noto Nastaliq Urdu" panose="020B0502040504020204" pitchFamily="34" charset="-78"/>
              </a:rPr>
              <a:t>Rapport de stage 2021</a:t>
            </a:r>
          </a:p>
          <a:p>
            <a:pPr algn="ctr"/>
            <a:r>
              <a:rPr lang="fr-FR" sz="4400" b="1" dirty="0">
                <a:latin typeface="Avenir Book" panose="02000503020000020003" pitchFamily="2" charset="0"/>
                <a:cs typeface="Noto Nastaliq Urdu" panose="020B0502040504020204" pitchFamily="34" charset="-78"/>
              </a:rPr>
              <a:t>CarolusDev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A0699978-85C4-2A48-A8C9-86B1983AE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257282" y="1900833"/>
            <a:ext cx="4075111" cy="30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34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60814" y="994144"/>
            <a:ext cx="9441712" cy="4869712"/>
          </a:xfrm>
          <a:prstGeom prst="rect">
            <a:avLst/>
          </a:prstGeom>
          <a:solidFill>
            <a:srgbClr val="2426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4950128" y="2674947"/>
            <a:ext cx="57411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Formation au langage</a:t>
            </a:r>
          </a:p>
          <a:p>
            <a:pPr algn="ctr"/>
            <a:r>
              <a:rPr lang="fr-FR" sz="48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Java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16BEB4C-F7D6-6B43-9D79-D0714962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3626" y="-692732"/>
            <a:ext cx="7915275" cy="791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378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60814" y="994144"/>
            <a:ext cx="9441712" cy="4869712"/>
          </a:xfrm>
          <a:prstGeom prst="rect">
            <a:avLst/>
          </a:prstGeom>
          <a:solidFill>
            <a:srgbClr val="41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5061339" y="2705724"/>
            <a:ext cx="57411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Formation au langage</a:t>
            </a:r>
          </a:p>
          <a:p>
            <a:pPr algn="ctr"/>
            <a:r>
              <a:rPr lang="fr-FR" sz="48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Java Swing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16BEB4C-F7D6-6B43-9D79-D0714962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3626" y="-692732"/>
            <a:ext cx="7915275" cy="791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432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60814" y="994144"/>
            <a:ext cx="9441712" cy="4869712"/>
          </a:xfrm>
          <a:prstGeom prst="rect">
            <a:avLst/>
          </a:prstGeom>
          <a:solidFill>
            <a:srgbClr val="003C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5061339" y="2705724"/>
            <a:ext cx="57411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4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Formation au langage</a:t>
            </a:r>
          </a:p>
          <a:p>
            <a:pPr algn="ctr"/>
            <a:r>
              <a:rPr lang="fr-FR" sz="48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Java FX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F16BEB4C-F7D6-6B43-9D79-D0714962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3626" y="-692732"/>
            <a:ext cx="7915275" cy="791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14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9AD5D4-9304-CA41-BFDC-A1B4789C2BE6}"/>
              </a:ext>
            </a:extLst>
          </p:cNvPr>
          <p:cNvSpPr/>
          <p:nvPr/>
        </p:nvSpPr>
        <p:spPr>
          <a:xfrm>
            <a:off x="1360814" y="994144"/>
            <a:ext cx="9441712" cy="4869712"/>
          </a:xfrm>
          <a:prstGeom prst="rect">
            <a:avLst/>
          </a:prstGeom>
          <a:solidFill>
            <a:srgbClr val="2426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3C8156-F6DC-F344-84C0-2A4590E66C6C}"/>
              </a:ext>
            </a:extLst>
          </p:cNvPr>
          <p:cNvSpPr txBox="1"/>
          <p:nvPr/>
        </p:nvSpPr>
        <p:spPr>
          <a:xfrm>
            <a:off x="3225406" y="2507069"/>
            <a:ext cx="57411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4400" b="1" dirty="0">
                <a:solidFill>
                  <a:schemeClr val="bg1"/>
                </a:solidFill>
                <a:latin typeface="Avenir Book" panose="02000503020000020003" pitchFamily="2" charset="0"/>
                <a:cs typeface="Noto Nastaliq Urdu" panose="020B0502040504020204" pitchFamily="34" charset="-78"/>
              </a:rPr>
              <a:t>Formation au langage</a:t>
            </a:r>
          </a:p>
          <a:p>
            <a:pPr algn="r"/>
            <a:endParaRPr lang="fr-FR" sz="4800" b="1" dirty="0">
              <a:solidFill>
                <a:schemeClr val="bg1"/>
              </a:solidFill>
              <a:latin typeface="Avenir Book" panose="02000503020000020003" pitchFamily="2" charset="0"/>
              <a:cs typeface="Noto Nastaliq Urdu" panose="020B0502040504020204" pitchFamily="34" charset="-78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BE7DC9D-18D5-7C40-AA49-8A3AE2002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471" y="1835416"/>
            <a:ext cx="5014398" cy="5014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6772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22</Words>
  <Application>Microsoft Macintosh PowerPoint</Application>
  <PresentationFormat>Grand écran</PresentationFormat>
  <Paragraphs>9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Avenir Book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CHARLEMAGNE Clément</dc:creator>
  <cp:lastModifiedBy>CHARLEMAGNE Clément</cp:lastModifiedBy>
  <cp:revision>14</cp:revision>
  <dcterms:created xsi:type="dcterms:W3CDTF">2021-08-12T13:42:19Z</dcterms:created>
  <dcterms:modified xsi:type="dcterms:W3CDTF">2021-08-12T14:51:49Z</dcterms:modified>
</cp:coreProperties>
</file>

<file path=docProps/thumbnail.jpeg>
</file>